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1" r:id="rId6"/>
    <p:sldId id="258" r:id="rId7"/>
    <p:sldId id="266" r:id="rId8"/>
    <p:sldId id="267" r:id="rId9"/>
    <p:sldId id="260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60"/>
  </p:normalViewPr>
  <p:slideViewPr>
    <p:cSldViewPr snapToGrid="0">
      <p:cViewPr>
        <p:scale>
          <a:sx n="75" d="100"/>
          <a:sy n="75" d="100"/>
        </p:scale>
        <p:origin x="-946" y="-48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lumbus,_Ohio" TargetMode="External"/><Relationship Id="rId2" Type="http://schemas.openxmlformats.org/officeDocument/2006/relationships/hyperlink" Target="https://en.wikipedia.org/wiki/Dave_Thomas_(businessman)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ssallaoui/Maquettage-d-un-siteweb-pour-une-cha-ne-de-restaurants" TargetMode="External"/><Relationship Id="rId2" Type="http://schemas.openxmlformats.org/officeDocument/2006/relationships/hyperlink" Target="https://www.wendys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283086"/>
          </a:xfrm>
        </p:spPr>
        <p:txBody>
          <a:bodyPr/>
          <a:lstStyle/>
          <a:p>
            <a:pPr algn="ctr"/>
            <a:r>
              <a:rPr lang="fr-MA" sz="5400" dirty="0" err="1" smtClean="0"/>
              <a:t>WENDy’s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3" y="3099530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fr-FR" sz="2400" b="1" dirty="0" err="1">
                <a:solidFill>
                  <a:schemeClr val="tx1"/>
                </a:solidFill>
              </a:rPr>
              <a:t>Wendy's</a:t>
            </a:r>
            <a:r>
              <a:rPr lang="fr-FR" sz="2400" dirty="0">
                <a:solidFill>
                  <a:schemeClr val="tx1"/>
                </a:solidFill>
              </a:rPr>
              <a:t> est une chaîne américaine de restauration rapide internationale fondée par </a:t>
            </a:r>
            <a:r>
              <a:rPr lang="fr-FR" sz="2400" dirty="0">
                <a:solidFill>
                  <a:schemeClr val="tx1"/>
                </a:solidFill>
                <a:hlinkClick r:id="rId2" tooltip="Dave Thomas (homme d'affaires)"/>
              </a:rPr>
              <a:t>Dave Thomas</a:t>
            </a:r>
            <a:r>
              <a:rPr lang="fr-FR" sz="2400" dirty="0">
                <a:solidFill>
                  <a:schemeClr val="tx1"/>
                </a:solidFill>
              </a:rPr>
              <a:t> le 15 novembre 1969 à </a:t>
            </a:r>
            <a:r>
              <a:rPr lang="fr-FR" sz="2400" dirty="0">
                <a:solidFill>
                  <a:schemeClr val="tx1"/>
                </a:solidFill>
                <a:hlinkClick r:id="rId3" tooltip="Columbus, Ohio"/>
              </a:rPr>
              <a:t>Columbus, dans l'Ohio</a:t>
            </a:r>
            <a:r>
              <a:rPr lang="fr-FR" sz="2400" dirty="0">
                <a:solidFill>
                  <a:schemeClr val="tx1"/>
                </a:solidFill>
              </a:rPr>
              <a:t> 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58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20" y="958758"/>
            <a:ext cx="5135880" cy="5669280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832268" y="13484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/>
              <a:t>Version mobile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440588" y="13484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 smtClean="0"/>
              <a:t>Prototype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81070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équipe de travail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499" y="2462429"/>
            <a:ext cx="9905999" cy="3541714"/>
          </a:xfrm>
        </p:spPr>
        <p:txBody>
          <a:bodyPr/>
          <a:lstStyle/>
          <a:p>
            <a:r>
              <a:rPr lang="fr-MA" sz="2800" dirty="0" smtClean="0"/>
              <a:t>BOUCHRA ELAILI : Bouchra </a:t>
            </a:r>
            <a:r>
              <a:rPr lang="fr-FR" sz="2800" dirty="0" smtClean="0"/>
              <a:t>a </a:t>
            </a:r>
            <a:r>
              <a:rPr lang="fr-FR" sz="2800" dirty="0"/>
              <a:t>créé la page </a:t>
            </a:r>
            <a:r>
              <a:rPr lang="fr-FR" sz="2800" dirty="0" smtClean="0"/>
              <a:t>d'accueil</a:t>
            </a:r>
          </a:p>
          <a:p>
            <a:r>
              <a:rPr lang="fr-MA" sz="2800" dirty="0" smtClean="0"/>
              <a:t>SOUMAYA </a:t>
            </a:r>
            <a:r>
              <a:rPr lang="fr-MA" sz="2800" dirty="0" smtClean="0"/>
              <a:t>EL HAIGOUNE : </a:t>
            </a:r>
            <a:r>
              <a:rPr lang="fr-MA" sz="2800" dirty="0" smtClean="0"/>
              <a:t>Soumaya </a:t>
            </a:r>
            <a:r>
              <a:rPr lang="fr-FR" sz="2800" dirty="0" smtClean="0"/>
              <a:t>a </a:t>
            </a:r>
            <a:r>
              <a:rPr lang="fr-FR" sz="2800" dirty="0"/>
              <a:t>créé la page </a:t>
            </a:r>
            <a:r>
              <a:rPr lang="fr-FR" sz="2800" dirty="0" smtClean="0"/>
              <a:t>Menu</a:t>
            </a:r>
          </a:p>
          <a:p>
            <a:r>
              <a:rPr lang="fr-MA" sz="2800" dirty="0" smtClean="0"/>
              <a:t>OSSAMA ALLAOUI : Ossama </a:t>
            </a:r>
            <a:r>
              <a:rPr lang="fr-FR" sz="2800" dirty="0"/>
              <a:t>a créé la page </a:t>
            </a:r>
            <a:r>
              <a:rPr lang="fr-FR" sz="2800" dirty="0" smtClean="0"/>
              <a:t>Contact</a:t>
            </a:r>
            <a:endParaRPr lang="fr-FR" sz="28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471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 smtClean="0"/>
              <a:t>Le projet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5944" y="2298237"/>
            <a:ext cx="10695684" cy="3541714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err="1" smtClean="0"/>
              <a:t>Une</a:t>
            </a:r>
            <a:r>
              <a:rPr lang="en-US" sz="2800" dirty="0" smtClean="0"/>
              <a:t> </a:t>
            </a:r>
            <a:r>
              <a:rPr lang="en-US" sz="2800" dirty="0" err="1"/>
              <a:t>chaîne</a:t>
            </a:r>
            <a:r>
              <a:rPr lang="en-US" sz="2800" dirty="0"/>
              <a:t> de restaurants</a:t>
            </a:r>
            <a:r>
              <a:rPr lang="fr-MA" sz="2800" dirty="0" smtClean="0"/>
              <a:t> s’</a:t>
            </a:r>
            <a:r>
              <a:rPr lang="fr-MA" sz="2800" dirty="0" err="1" smtClean="0"/>
              <a:t>appele</a:t>
            </a:r>
            <a:r>
              <a:rPr lang="fr-MA" sz="2800" dirty="0" smtClean="0"/>
              <a:t> </a:t>
            </a:r>
            <a:r>
              <a:rPr lang="fr-MA" sz="2800" dirty="0" err="1" smtClean="0"/>
              <a:t>wendy’s</a:t>
            </a:r>
            <a:r>
              <a:rPr lang="fr-MA" sz="2800" dirty="0" smtClean="0"/>
              <a:t> </a:t>
            </a:r>
            <a:r>
              <a:rPr lang="fr-FR" sz="2800" dirty="0"/>
              <a:t>souhaite créer un site web pour renforcer </a:t>
            </a:r>
            <a:r>
              <a:rPr lang="fr-FR" sz="2800" dirty="0" smtClean="0"/>
              <a:t>sa </a:t>
            </a:r>
            <a:r>
              <a:rPr lang="fr-FR" sz="2800" dirty="0"/>
              <a:t>présence web au delà des réseau sociaux</a:t>
            </a:r>
            <a:r>
              <a:rPr lang="fr-FR" sz="2800" dirty="0" smtClean="0"/>
              <a:t>.</a:t>
            </a:r>
          </a:p>
          <a:p>
            <a:r>
              <a:rPr lang="fr-FR" sz="2800" dirty="0"/>
              <a:t>La chaîne de restaurants propose que vous réalisez le maquettage de son site </a:t>
            </a:r>
            <a:r>
              <a:rPr lang="fr-FR" sz="2800" dirty="0" smtClean="0"/>
              <a:t>web</a:t>
            </a:r>
          </a:p>
          <a:p>
            <a:r>
              <a:rPr lang="fr-MA" sz="2800" dirty="0" smtClean="0"/>
              <a:t>Le Site web de la </a:t>
            </a:r>
            <a:r>
              <a:rPr lang="en-US" sz="2800" dirty="0" err="1" smtClean="0"/>
              <a:t>chaîne</a:t>
            </a:r>
            <a:r>
              <a:rPr lang="en-US" sz="2800" dirty="0" smtClean="0"/>
              <a:t> </a:t>
            </a:r>
            <a:r>
              <a:rPr lang="en-US" sz="2800" dirty="0"/>
              <a:t>de restaurants</a:t>
            </a:r>
            <a:r>
              <a:rPr lang="fr-MA" sz="2800" dirty="0"/>
              <a:t> </a:t>
            </a:r>
            <a:r>
              <a:rPr lang="en-US" sz="2800" dirty="0" err="1" smtClean="0"/>
              <a:t>est</a:t>
            </a:r>
            <a:r>
              <a:rPr lang="en-US" sz="2800" dirty="0" smtClean="0"/>
              <a:t> : </a:t>
            </a:r>
            <a:r>
              <a:rPr lang="fr-FR" sz="2800" dirty="0">
                <a:hlinkClick r:id="rId2"/>
              </a:rPr>
              <a:t>https://www.wendys.com</a:t>
            </a:r>
            <a:r>
              <a:rPr lang="fr-FR" sz="2800" dirty="0" smtClean="0">
                <a:hlinkClick r:id="rId2"/>
              </a:rPr>
              <a:t>/</a:t>
            </a:r>
            <a:endParaRPr lang="fr-FR" sz="2800" dirty="0" smtClean="0"/>
          </a:p>
          <a:p>
            <a:r>
              <a:rPr lang="fr-FR" dirty="0"/>
              <a:t>Lien </a:t>
            </a:r>
            <a:r>
              <a:rPr lang="fr-FR" dirty="0" err="1"/>
              <a:t>Github</a:t>
            </a:r>
            <a:r>
              <a:rPr lang="fr-FR" dirty="0"/>
              <a:t> du </a:t>
            </a:r>
            <a:r>
              <a:rPr lang="fr-FR" dirty="0" smtClean="0"/>
              <a:t>repo du projet : </a:t>
            </a:r>
            <a:r>
              <a:rPr lang="fr-FR" sz="2800" dirty="0">
                <a:hlinkClick r:id="rId3"/>
              </a:rPr>
              <a:t>https://github.com/ossallaoui/Maquettage-d-un-siteweb-pour-une-cha-ne-de-restaurants</a:t>
            </a:r>
            <a:endParaRPr lang="fr-FR" sz="2800" dirty="0" smtClean="0"/>
          </a:p>
          <a:p>
            <a:endParaRPr lang="fr-FR" sz="28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 smtClean="0"/>
              <a:t>MOCKUP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5944" y="2298237"/>
            <a:ext cx="6285968" cy="3541714"/>
          </a:xfrm>
        </p:spPr>
        <p:txBody>
          <a:bodyPr>
            <a:normAutofit/>
          </a:bodyPr>
          <a:lstStyle/>
          <a:p>
            <a:r>
              <a:rPr lang="en-US" sz="3200" dirty="0"/>
              <a:t>Un wireframe HTML au format </a:t>
            </a:r>
            <a:r>
              <a:rPr lang="en-US" sz="3200" dirty="0" err="1"/>
              <a:t>interactif</a:t>
            </a:r>
            <a:endParaRPr lang="en-US" sz="3200" dirty="0"/>
          </a:p>
          <a:p>
            <a:r>
              <a:rPr lang="en-US" sz="3200" dirty="0" err="1"/>
              <a:t>Aujourd’hui</a:t>
            </a:r>
            <a:r>
              <a:rPr lang="en-US" sz="3200" dirty="0"/>
              <a:t> un mockup </a:t>
            </a:r>
            <a:r>
              <a:rPr lang="en-US" sz="3200" dirty="0" err="1"/>
              <a:t>c’est</a:t>
            </a:r>
            <a:r>
              <a:rPr lang="en-US" sz="3200" dirty="0"/>
              <a:t> : </a:t>
            </a:r>
          </a:p>
          <a:p>
            <a:pPr marL="0" indent="0">
              <a:buNone/>
            </a:pPr>
            <a:r>
              <a:rPr lang="en-US" sz="3200" dirty="0"/>
              <a:t>Un </a:t>
            </a:r>
            <a:r>
              <a:rPr lang="en-US" sz="3200" dirty="0" err="1"/>
              <a:t>modèle</a:t>
            </a:r>
            <a:r>
              <a:rPr lang="en-US" sz="3200" dirty="0"/>
              <a:t> </a:t>
            </a:r>
            <a:r>
              <a:rPr lang="en-US" sz="3200" dirty="0" err="1"/>
              <a:t>d’une</a:t>
            </a:r>
            <a:r>
              <a:rPr lang="en-US" sz="3200" dirty="0"/>
              <a:t> interface </a:t>
            </a:r>
            <a:r>
              <a:rPr lang="en-US" sz="3200" dirty="0" err="1"/>
              <a:t>utilisateur</a:t>
            </a:r>
            <a:r>
              <a:rPr lang="en-US" sz="3200" dirty="0"/>
              <a:t> </a:t>
            </a:r>
            <a:r>
              <a:rPr lang="en-US" sz="3200" dirty="0" err="1"/>
              <a:t>présenté</a:t>
            </a:r>
            <a:r>
              <a:rPr lang="en-US" sz="3200" dirty="0"/>
              <a:t> </a:t>
            </a:r>
            <a:r>
              <a:rPr lang="en-US" sz="3200" dirty="0" err="1"/>
              <a:t>dans</a:t>
            </a:r>
            <a:r>
              <a:rPr lang="en-US" sz="3200" dirty="0"/>
              <a:t> la vie </a:t>
            </a:r>
            <a:r>
              <a:rPr lang="en-US" sz="3200" dirty="0" err="1"/>
              <a:t>réelle</a:t>
            </a:r>
            <a:endParaRPr lang="en-US" sz="3200" dirty="0"/>
          </a:p>
          <a:p>
            <a:pPr marL="0" indent="0">
              <a:buNone/>
            </a:pPr>
            <a:endParaRPr lang="fr-FR" sz="28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Espace réservé du contenu 2">
            <a:extLst>
              <a:ext uri="{FF2B5EF4-FFF2-40B4-BE49-F238E27FC236}">
                <a16:creationId xmlns="" xmlns:a16="http://schemas.microsoft.com/office/drawing/2014/main" id="{5024D3D5-C280-48FA-959A-60F30759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723" y="2001520"/>
            <a:ext cx="4576373" cy="387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0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 err="1" smtClean="0"/>
              <a:t>mAQUETTE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5944" y="2298237"/>
            <a:ext cx="6285968" cy="3541714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La representation </a:t>
            </a:r>
            <a:r>
              <a:rPr lang="en-US" sz="3200" dirty="0" err="1"/>
              <a:t>graphique</a:t>
            </a:r>
            <a:r>
              <a:rPr lang="en-US" sz="3200" dirty="0"/>
              <a:t> du </a:t>
            </a:r>
            <a:r>
              <a:rPr lang="en-US" sz="3200" dirty="0" err="1"/>
              <a:t>produit</a:t>
            </a:r>
            <a:r>
              <a:rPr lang="en-US" sz="3200" dirty="0"/>
              <a:t> digital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Validation de </a:t>
            </a:r>
            <a:r>
              <a:rPr lang="en-US" sz="3200" dirty="0" err="1"/>
              <a:t>tous</a:t>
            </a:r>
            <a:r>
              <a:rPr lang="en-US" sz="3200" dirty="0"/>
              <a:t> les aspects </a:t>
            </a:r>
            <a:r>
              <a:rPr lang="en-US" sz="3200" dirty="0" err="1" smtClean="0"/>
              <a:t>visuels</a:t>
            </a:r>
            <a:endParaRPr lang="en-US" sz="3200" dirty="0" smtClean="0"/>
          </a:p>
          <a:p>
            <a:pPr>
              <a:lnSpc>
                <a:spcPct val="150000"/>
              </a:lnSpc>
            </a:pPr>
            <a:r>
              <a:rPr lang="en-US" sz="2800" dirty="0"/>
              <a:t>Donne un </a:t>
            </a:r>
            <a:r>
              <a:rPr lang="en-US" sz="2800" dirty="0" err="1"/>
              <a:t>très</a:t>
            </a:r>
            <a:r>
              <a:rPr lang="en-US" sz="2800" dirty="0"/>
              <a:t> bon </a:t>
            </a:r>
            <a:r>
              <a:rPr lang="en-US" sz="2800" dirty="0" err="1"/>
              <a:t>aperçu</a:t>
            </a:r>
            <a:r>
              <a:rPr lang="en-US" sz="2800" dirty="0"/>
              <a:t> du </a:t>
            </a:r>
            <a:r>
              <a:rPr lang="en-US" sz="2800" dirty="0" err="1"/>
              <a:t>produit</a:t>
            </a:r>
            <a:r>
              <a:rPr lang="en-US" sz="2800" dirty="0"/>
              <a:t> final</a:t>
            </a:r>
          </a:p>
          <a:p>
            <a:pPr>
              <a:lnSpc>
                <a:spcPct val="150000"/>
              </a:lnSpc>
            </a:pPr>
            <a:endParaRPr lang="fr-FR" sz="28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Espace réservé du contenu 2">
            <a:extLst>
              <a:ext uri="{FF2B5EF4-FFF2-40B4-BE49-F238E27FC236}">
                <a16:creationId xmlns="" xmlns:a16="http://schemas.microsoft.com/office/drawing/2014/main" id="{BA668A8B-F63E-4F62-8390-A2B835B54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45" b="1"/>
          <a:stretch/>
        </p:blipFill>
        <p:spPr>
          <a:xfrm>
            <a:off x="8595610" y="1951754"/>
            <a:ext cx="2915860" cy="36283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2850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6" y="823912"/>
            <a:ext cx="3328764" cy="5852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696" y="823912"/>
            <a:ext cx="3474824" cy="5079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60" y="823912"/>
            <a:ext cx="3519979" cy="5852160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65946" y="-8716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/>
              <a:t>Version </a:t>
            </a:r>
            <a:r>
              <a:rPr lang="fr-MA" sz="4000" dirty="0" smtClean="0"/>
              <a:t>web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6290345" y="-8716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dirty="0" err="1" smtClean="0"/>
              <a:t>Wireframe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77411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213" y="930631"/>
            <a:ext cx="1045528" cy="5852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93" y="930631"/>
            <a:ext cx="775402" cy="5760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593" y="930631"/>
            <a:ext cx="914209" cy="5760720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051468" y="98951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/>
              <a:t>Version mobile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508831" y="107217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 err="1" smtClean="0"/>
              <a:t>wireframe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336569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 txBox="1">
            <a:spLocks/>
          </p:cNvSpPr>
          <p:nvPr/>
        </p:nvSpPr>
        <p:spPr>
          <a:xfrm>
            <a:off x="1565946" y="-8716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/>
              <a:t>Version </a:t>
            </a:r>
            <a:r>
              <a:rPr lang="fr-MA" sz="4000" dirty="0" smtClean="0"/>
              <a:t>web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6290345" y="-8716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dirty="0" smtClean="0"/>
              <a:t>Maquette</a:t>
            </a:r>
            <a:endParaRPr lang="fr-FR" sz="4000" dirty="0"/>
          </a:p>
        </p:txBody>
      </p:sp>
      <p:pic>
        <p:nvPicPr>
          <p:cNvPr id="1026" name="Picture 2" descr="C:\Users\Admin\Desktop\Web 1920 –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847" y="736744"/>
            <a:ext cx="3587193" cy="591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esktop\Web 1920 –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00" y="736745"/>
            <a:ext cx="3714400" cy="591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esktop\Web 1920 – 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948" y="736745"/>
            <a:ext cx="3384892" cy="503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79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 txBox="1">
            <a:spLocks/>
          </p:cNvSpPr>
          <p:nvPr/>
        </p:nvSpPr>
        <p:spPr>
          <a:xfrm>
            <a:off x="2051468" y="98951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/>
              <a:t>Version mobile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508831" y="107217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 smtClean="0"/>
              <a:t>Maquette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  <p:pic>
        <p:nvPicPr>
          <p:cNvPr id="2050" name="Picture 2" descr="C:\Users\Admin\Desktop\iPhone X-XS-11 Pro –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659" y="922863"/>
            <a:ext cx="1079757" cy="572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\Desktop\iPhone X-XS-11 Pro –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722" y="931129"/>
            <a:ext cx="1014497" cy="571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\Desktop\iPhone X-XS-11 Pro – 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049" y="922863"/>
            <a:ext cx="872202" cy="572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68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90" y="1144254"/>
            <a:ext cx="10227501" cy="5486400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832268" y="13484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/>
              <a:t>Version </a:t>
            </a:r>
            <a:r>
              <a:rPr lang="fr-MA" sz="4000" dirty="0" smtClean="0"/>
              <a:t>web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638708" y="13484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dirty="0" smtClean="0"/>
              <a:t>Prototype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378048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550</TotalTime>
  <Words>156</Words>
  <Application>Microsoft Office PowerPoint</Application>
  <PresentationFormat>Custom</PresentationFormat>
  <Paragraphs>34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Circuit</vt:lpstr>
      <vt:lpstr>WENDy’s</vt:lpstr>
      <vt:lpstr>Le projet</vt:lpstr>
      <vt:lpstr>MOCKUP</vt:lpstr>
      <vt:lpstr>mAQUETTE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équipe de travail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WENDy’s</dc:title>
  <dc:creator>Admin</dc:creator>
  <cp:lastModifiedBy>Admin</cp:lastModifiedBy>
  <cp:revision>22</cp:revision>
  <dcterms:created xsi:type="dcterms:W3CDTF">2019-11-30T14:11:58Z</dcterms:created>
  <dcterms:modified xsi:type="dcterms:W3CDTF">2019-12-03T10:58:37Z</dcterms:modified>
</cp:coreProperties>
</file>